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60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3512-6344-4E45-9273-693AC5355B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C17FD-E214-4136-9191-576D8673D1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1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17FD-E214-4136-9191-576D8673D1B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84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73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25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76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73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8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1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1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7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063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77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2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87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24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25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7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1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0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7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20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2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0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A77E-21DA-4C99-A4B7-E1DA8379ED78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5B69-E846-4CA7-AA9F-A47C7932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0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atic1.squarespace.com/static/58862636893fc0607910413c/t/58c1ac705016e17d84e12575/1489087603647/DNA+green+crp.png?format=2500w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8516" y="0"/>
            <a:ext cx="91725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800200"/>
          </a:xfrm>
        </p:spPr>
        <p:txBody>
          <a:bodyPr>
            <a:normAutofit/>
          </a:bodyPr>
          <a:lstStyle/>
          <a:p>
            <a:r>
              <a:rPr lang="pt-BR" b="1" spc="600" dirty="0" smtClean="0">
                <a:solidFill>
                  <a:schemeClr val="accent1">
                    <a:lumMod val="50000"/>
                  </a:schemeClr>
                </a:solidFill>
              </a:rPr>
              <a:t>TÍTULO (Digite) 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8640960" cy="57606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APRESENTADOR: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 XXXXXX</a:t>
            </a:r>
            <a:r>
              <a:rPr lang="pt-BR" sz="2400" dirty="0" smtClean="0"/>
              <a:t>	</a:t>
            </a:r>
          </a:p>
          <a:p>
            <a:endParaRPr lang="pt-BR" sz="4000" dirty="0"/>
          </a:p>
        </p:txBody>
      </p:sp>
      <p:sp>
        <p:nvSpPr>
          <p:cNvPr id="9" name="Retângulo 8"/>
          <p:cNvSpPr/>
          <p:nvPr/>
        </p:nvSpPr>
        <p:spPr>
          <a:xfrm>
            <a:off x="251520" y="508518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AUTORES: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</a:rPr>
              <a:t>xxxxxx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2000" b="1" dirty="0"/>
          </a:p>
        </p:txBody>
      </p:sp>
      <p:sp>
        <p:nvSpPr>
          <p:cNvPr id="10" name="Retângulo 9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TERESINA-PIAUÍ,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2018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4"/>
          <a:stretch/>
        </p:blipFill>
        <p:spPr>
          <a:xfrm>
            <a:off x="683568" y="188640"/>
            <a:ext cx="2857010" cy="2376264"/>
          </a:xfrm>
          <a:prstGeom prst="rect">
            <a:avLst/>
          </a:prstGeom>
          <a:effectLst/>
        </p:spPr>
      </p:pic>
      <p:pic>
        <p:nvPicPr>
          <p:cNvPr id="13" name="Picture 2" descr="C:\Users\mayron\Desktop\Carlos\ONCOPIAUI\2018\logo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893"/>
          <a:stretch/>
        </p:blipFill>
        <p:spPr bwMode="auto">
          <a:xfrm>
            <a:off x="2351749" y="552787"/>
            <a:ext cx="6465647" cy="15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047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14</Words>
  <Application>Microsoft Office PowerPoint</Application>
  <PresentationFormat>Apresentação na tela (4:3)</PresentationFormat>
  <Paragraphs>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4" baseType="lpstr">
      <vt:lpstr>Tema do Office</vt:lpstr>
      <vt:lpstr>1_Tema do Office</vt:lpstr>
      <vt:lpstr>TÍTULO (Digite) 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(Digite)</dc:title>
  <dc:creator>CONSUTORIOURGENCIA</dc:creator>
  <cp:lastModifiedBy>mayron</cp:lastModifiedBy>
  <cp:revision>7</cp:revision>
  <dcterms:created xsi:type="dcterms:W3CDTF">2017-09-09T18:04:02Z</dcterms:created>
  <dcterms:modified xsi:type="dcterms:W3CDTF">2018-08-12T01:23:13Z</dcterms:modified>
</cp:coreProperties>
</file>